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17.png"/><Relationship Id="rId2" Type="http://schemas.openxmlformats.org/officeDocument/2006/relationships/tags" Target="../tags/tag3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19375" y="3019425"/>
            <a:ext cx="695325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90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47035" y="1637030"/>
            <a:ext cx="454660" cy="50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52060" y="1637030"/>
            <a:ext cx="454660" cy="50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42225" y="1637030"/>
            <a:ext cx="454660" cy="50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14750" y="2943860"/>
            <a:ext cx="293370" cy="494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33185" y="2934335"/>
            <a:ext cx="454660" cy="50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975725" y="2934335"/>
            <a:ext cx="454660" cy="50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490085" y="4232275"/>
            <a:ext cx="454660" cy="50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233285" y="4232275"/>
            <a:ext cx="454660" cy="50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84" b="16179"/>
          <a:stretch>
            <a:fillRect/>
          </a:stretch>
        </p:blipFill>
        <p:spPr>
          <a:xfrm>
            <a:off x="1674495" y="692785"/>
            <a:ext cx="8347075" cy="946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1556835"/>
            <a:ext cx="9000000" cy="52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2063750" y="6099175"/>
            <a:ext cx="4811395" cy="550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1555565"/>
            <a:ext cx="9000000" cy="523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auto">
          <a:xfrm>
            <a:off x="5563870" y="5036185"/>
            <a:ext cx="900430" cy="647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900295" y="6059170"/>
            <a:ext cx="1706245" cy="608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916"/>
          <a:stretch>
            <a:fillRect/>
          </a:stretch>
        </p:blipFill>
        <p:spPr>
          <a:xfrm>
            <a:off x="1415415" y="796290"/>
            <a:ext cx="7346950" cy="88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995" y="2493010"/>
            <a:ext cx="3267075" cy="23793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8345" y="2564765"/>
            <a:ext cx="3180080" cy="220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6"/>
          <a:stretch>
            <a:fillRect/>
          </a:stretch>
        </p:blipFill>
        <p:spPr>
          <a:xfrm>
            <a:off x="720090" y="1124770"/>
            <a:ext cx="10800080" cy="5319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31440" y="2341245"/>
            <a:ext cx="333375" cy="54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37785" y="2343150"/>
            <a:ext cx="822960" cy="53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60015" y="3467100"/>
            <a:ext cx="333375" cy="53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314315" y="3496945"/>
            <a:ext cx="534670" cy="52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660015" y="4572000"/>
            <a:ext cx="333375" cy="53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215255" y="4566920"/>
            <a:ext cx="1179830" cy="57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193415" y="5684520"/>
            <a:ext cx="333375" cy="54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742940" y="5894070"/>
            <a:ext cx="534670" cy="142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1"/>
          <a:stretch>
            <a:fillRect/>
          </a:stretch>
        </p:blipFill>
        <p:spPr>
          <a:xfrm>
            <a:off x="720090" y="1053650"/>
            <a:ext cx="10800080" cy="5463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05714" y="2396999"/>
            <a:ext cx="1104761" cy="419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29523" y="3512761"/>
            <a:ext cx="885714" cy="400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586666" y="4609450"/>
            <a:ext cx="1066666" cy="476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00730" y="5720080"/>
            <a:ext cx="1325880" cy="58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499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72380" y="1396582"/>
            <a:ext cx="209523" cy="390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15005" y="2416810"/>
            <a:ext cx="1192530" cy="64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74185" y="5278755"/>
            <a:ext cx="1493520" cy="578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04030" y="3642995"/>
            <a:ext cx="1808480" cy="58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58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72380" y="2932194"/>
            <a:ext cx="666666" cy="333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00952" y="2932194"/>
            <a:ext cx="647619" cy="333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89195" y="4413885"/>
            <a:ext cx="662305" cy="833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1"/>
          <a:stretch>
            <a:fillRect/>
          </a:stretch>
        </p:blipFill>
        <p:spPr>
          <a:xfrm>
            <a:off x="1055370" y="980625"/>
            <a:ext cx="9953625" cy="5463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63157" y="1333466"/>
            <a:ext cx="833881" cy="316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83017" y="1333466"/>
            <a:ext cx="833881" cy="316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74770" y="2747010"/>
            <a:ext cx="695960" cy="751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66460" y="2755900"/>
            <a:ext cx="677545" cy="713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662295" y="4231005"/>
            <a:ext cx="982980" cy="998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109262" y="5793953"/>
            <a:ext cx="807548" cy="377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2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77142" y="3658132"/>
            <a:ext cx="209523" cy="381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26200" y="3648710"/>
            <a:ext cx="909320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986666" y="3648607"/>
            <a:ext cx="1076190" cy="400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796190" y="4944046"/>
            <a:ext cx="1361904" cy="400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ZTFmYjk4ZDEyZjJkZTY3MGU0N2MxZTMxYzQzM2Q5ZW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2023-12-14T05:04:54Z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